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notesSlides/notesSlide1.xml" ContentType="application/vnd.openxmlformats-officedocument.presentationml.notesSlide+xml"/>
  <Override PartName="/ppt/notesSlides/_rels/notesSlide13.xml.rels" ContentType="application/vnd.openxmlformats-package.relationships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9.png" ContentType="image/png"/>
  <Override PartName="/ppt/media/image1.png" ContentType="image/png"/>
  <Override PartName="/ppt/media/image8.png" ContentType="image/png"/>
  <Override PartName="/ppt/media/image2.jpeg" ContentType="image/jpeg"/>
  <Override PartName="/ppt/media/image17.jpeg" ContentType="image/jpe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10.png" ContentType="image/png"/>
  <Override PartName="/ppt/media/image11.png" ContentType="image/pn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8.jpeg" ContentType="image/jpeg"/>
  <Override PartName="/ppt/media/image22.png" ContentType="image/png"/>
  <Override PartName="/ppt/media/image19.jpeg" ContentType="image/jpeg"/>
  <Override PartName="/ppt/media/image20.jpeg" ContentType="image/jpeg"/>
  <Override PartName="/ppt/media/image21.jpeg" ContentType="image/jpeg"/>
  <Override PartName="/ppt/media/image23.png" ContentType="image/png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8280400" cy="6121400"/>
  <p:notesSz cx="6985000" cy="92837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500" spc="-1" strike="noStrike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Times New Roman"/>
              </a:rPr>
              <a:t> 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 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43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 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44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61576657-8A7D-4818-8A8E-0212099C69FD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sldImg"/>
          </p:nvPr>
        </p:nvSpPr>
        <p:spPr>
          <a:xfrm>
            <a:off x="1138320" y="696960"/>
            <a:ext cx="4708080" cy="3481200"/>
          </a:xfrm>
          <a:prstGeom prst="rect">
            <a:avLst/>
          </a:prstGeom>
        </p:spPr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698400" y="4410000"/>
            <a:ext cx="5587560" cy="417636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77" name="TextShape 3"/>
          <p:cNvSpPr txBox="1"/>
          <p:nvPr/>
        </p:nvSpPr>
        <p:spPr>
          <a:xfrm>
            <a:off x="3956040" y="8818560"/>
            <a:ext cx="3026880" cy="4633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CA82851-F029-41CD-9998-0300F3BC7B4B}" type="slidenum">
              <a:rPr b="0" lang="ru-RU" sz="1200" spc="-1" strike="noStrike">
                <a:latin typeface="+mn-lt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sldImg"/>
          </p:nvPr>
        </p:nvSpPr>
        <p:spPr>
          <a:xfrm>
            <a:off x="1138320" y="696960"/>
            <a:ext cx="4708080" cy="3481200"/>
          </a:xfrm>
          <a:prstGeom prst="rect">
            <a:avLst/>
          </a:prstGeom>
        </p:spPr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698400" y="4410000"/>
            <a:ext cx="5587560" cy="417636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83" name="TextShape 3"/>
          <p:cNvSpPr txBox="1"/>
          <p:nvPr/>
        </p:nvSpPr>
        <p:spPr>
          <a:xfrm>
            <a:off x="3956040" y="8818560"/>
            <a:ext cx="3026880" cy="4633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D6DB6A8C-F037-4B30-9DB1-9D0612D7DA9A}" type="slidenum">
              <a:rPr b="0" lang="ru-RU" sz="1200" spc="-1" strike="noStrike">
                <a:latin typeface="+mn-lt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sldImg"/>
          </p:nvPr>
        </p:nvSpPr>
        <p:spPr>
          <a:xfrm>
            <a:off x="1138320" y="696960"/>
            <a:ext cx="4708080" cy="3481200"/>
          </a:xfrm>
          <a:prstGeom prst="rect">
            <a:avLst/>
          </a:prstGeom>
        </p:spPr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698400" y="4410000"/>
            <a:ext cx="5587560" cy="417636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80" name="TextShape 3"/>
          <p:cNvSpPr txBox="1"/>
          <p:nvPr/>
        </p:nvSpPr>
        <p:spPr>
          <a:xfrm>
            <a:off x="3956040" y="8818560"/>
            <a:ext cx="3026880" cy="4633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0F04F0D-E230-464F-BAE9-E3ED3341EE8D}" type="slidenum">
              <a:rPr b="0" lang="ru-RU" sz="1200" spc="-1" strike="noStrike">
                <a:latin typeface="+mn-lt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67640" y="3772440"/>
            <a:ext cx="7646400" cy="966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67640" y="1189080"/>
            <a:ext cx="554436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67640" y="2467800"/>
            <a:ext cx="554436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67640" y="3772440"/>
            <a:ext cx="7646400" cy="966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67640" y="1189080"/>
            <a:ext cx="270540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308760" y="1189080"/>
            <a:ext cx="270540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467640" y="2467800"/>
            <a:ext cx="270540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3308760" y="2467800"/>
            <a:ext cx="270540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67640" y="3772440"/>
            <a:ext cx="7646400" cy="966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67640" y="1189080"/>
            <a:ext cx="1784880" cy="1167480"/>
          </a:xfrm>
          <a:prstGeom prst="rect">
            <a:avLst/>
          </a:prstGeom>
        </p:spPr>
        <p:txBody>
          <a:bodyPr lIns="0" rIns="0" tIns="0" bIns="0">
            <a:normAutofit fontScale="59000"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2342160" y="1189080"/>
            <a:ext cx="1784880" cy="1167480"/>
          </a:xfrm>
          <a:prstGeom prst="rect">
            <a:avLst/>
          </a:prstGeom>
        </p:spPr>
        <p:txBody>
          <a:bodyPr lIns="0" rIns="0" tIns="0" bIns="0">
            <a:normAutofit fontScale="59000"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4216680" y="1189080"/>
            <a:ext cx="1784880" cy="1167480"/>
          </a:xfrm>
          <a:prstGeom prst="rect">
            <a:avLst/>
          </a:prstGeom>
        </p:spPr>
        <p:txBody>
          <a:bodyPr lIns="0" rIns="0" tIns="0" bIns="0">
            <a:normAutofit fontScale="59000"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467640" y="2467800"/>
            <a:ext cx="1784880" cy="1167480"/>
          </a:xfrm>
          <a:prstGeom prst="rect">
            <a:avLst/>
          </a:prstGeom>
        </p:spPr>
        <p:txBody>
          <a:bodyPr lIns="0" rIns="0" tIns="0" bIns="0">
            <a:normAutofit fontScale="59000"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44" name="PlaceHolder 6"/>
          <p:cNvSpPr>
            <a:spLocks noGrp="1"/>
          </p:cNvSpPr>
          <p:nvPr>
            <p:ph type="body"/>
          </p:nvPr>
        </p:nvSpPr>
        <p:spPr>
          <a:xfrm>
            <a:off x="2342160" y="2467800"/>
            <a:ext cx="1784880" cy="1167480"/>
          </a:xfrm>
          <a:prstGeom prst="rect">
            <a:avLst/>
          </a:prstGeom>
        </p:spPr>
        <p:txBody>
          <a:bodyPr lIns="0" rIns="0" tIns="0" bIns="0">
            <a:normAutofit fontScale="59000"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45" name="PlaceHolder 7"/>
          <p:cNvSpPr>
            <a:spLocks noGrp="1"/>
          </p:cNvSpPr>
          <p:nvPr>
            <p:ph type="body"/>
          </p:nvPr>
        </p:nvSpPr>
        <p:spPr>
          <a:xfrm>
            <a:off x="4216680" y="2467800"/>
            <a:ext cx="1784880" cy="1167480"/>
          </a:xfrm>
          <a:prstGeom prst="rect">
            <a:avLst/>
          </a:prstGeom>
        </p:spPr>
        <p:txBody>
          <a:bodyPr lIns="0" rIns="0" tIns="0" bIns="0">
            <a:normAutofit fontScale="59000"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67640" y="3772440"/>
            <a:ext cx="7646400" cy="966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subTitle"/>
          </p:nvPr>
        </p:nvSpPr>
        <p:spPr>
          <a:xfrm>
            <a:off x="467640" y="1189080"/>
            <a:ext cx="5544360" cy="2447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67640" y="3772440"/>
            <a:ext cx="7646400" cy="966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67640" y="1189080"/>
            <a:ext cx="5544360" cy="244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67640" y="3772440"/>
            <a:ext cx="7646400" cy="966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67640" y="1189080"/>
            <a:ext cx="2705400" cy="244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3308760" y="1189080"/>
            <a:ext cx="2705400" cy="244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67640" y="3772440"/>
            <a:ext cx="7646400" cy="966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subTitle"/>
          </p:nvPr>
        </p:nvSpPr>
        <p:spPr>
          <a:xfrm>
            <a:off x="467640" y="3772440"/>
            <a:ext cx="7646400" cy="4482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67640" y="3772440"/>
            <a:ext cx="7646400" cy="966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67640" y="1189080"/>
            <a:ext cx="270540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3308760" y="1189080"/>
            <a:ext cx="2705400" cy="244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640" y="2467800"/>
            <a:ext cx="270540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67640" y="3772440"/>
            <a:ext cx="7646400" cy="966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subTitle"/>
          </p:nvPr>
        </p:nvSpPr>
        <p:spPr>
          <a:xfrm>
            <a:off x="467640" y="1189080"/>
            <a:ext cx="5544360" cy="2447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67640" y="3772440"/>
            <a:ext cx="7646400" cy="966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67640" y="1189080"/>
            <a:ext cx="2705400" cy="244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3308760" y="1189080"/>
            <a:ext cx="270540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3308760" y="2467800"/>
            <a:ext cx="270540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67640" y="3772440"/>
            <a:ext cx="7646400" cy="966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67640" y="1189080"/>
            <a:ext cx="270540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3308760" y="1189080"/>
            <a:ext cx="270540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67640" y="2467800"/>
            <a:ext cx="554436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67640" y="3772440"/>
            <a:ext cx="7646400" cy="966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67640" y="1189080"/>
            <a:ext cx="554436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67640" y="2467800"/>
            <a:ext cx="554436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67640" y="3772440"/>
            <a:ext cx="7646400" cy="966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67640" y="1189080"/>
            <a:ext cx="270540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3308760" y="1189080"/>
            <a:ext cx="270540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467640" y="2467800"/>
            <a:ext cx="270540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3308760" y="2467800"/>
            <a:ext cx="270540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67640" y="3772440"/>
            <a:ext cx="7646400" cy="966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67640" y="1189080"/>
            <a:ext cx="1784880" cy="1167480"/>
          </a:xfrm>
          <a:prstGeom prst="rect">
            <a:avLst/>
          </a:prstGeom>
        </p:spPr>
        <p:txBody>
          <a:bodyPr lIns="0" rIns="0" tIns="0" bIns="0">
            <a:normAutofit fontScale="59000"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2342160" y="1189080"/>
            <a:ext cx="1784880" cy="1167480"/>
          </a:xfrm>
          <a:prstGeom prst="rect">
            <a:avLst/>
          </a:prstGeom>
        </p:spPr>
        <p:txBody>
          <a:bodyPr lIns="0" rIns="0" tIns="0" bIns="0">
            <a:normAutofit fontScale="59000"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body"/>
          </p:nvPr>
        </p:nvSpPr>
        <p:spPr>
          <a:xfrm>
            <a:off x="4216680" y="1189080"/>
            <a:ext cx="1784880" cy="1167480"/>
          </a:xfrm>
          <a:prstGeom prst="rect">
            <a:avLst/>
          </a:prstGeom>
        </p:spPr>
        <p:txBody>
          <a:bodyPr lIns="0" rIns="0" tIns="0" bIns="0">
            <a:normAutofit fontScale="59000"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67640" y="2467800"/>
            <a:ext cx="1784880" cy="1167480"/>
          </a:xfrm>
          <a:prstGeom prst="rect">
            <a:avLst/>
          </a:prstGeom>
        </p:spPr>
        <p:txBody>
          <a:bodyPr lIns="0" rIns="0" tIns="0" bIns="0">
            <a:normAutofit fontScale="59000"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body"/>
          </p:nvPr>
        </p:nvSpPr>
        <p:spPr>
          <a:xfrm>
            <a:off x="2342160" y="2467800"/>
            <a:ext cx="1784880" cy="1167480"/>
          </a:xfrm>
          <a:prstGeom prst="rect">
            <a:avLst/>
          </a:prstGeom>
        </p:spPr>
        <p:txBody>
          <a:bodyPr lIns="0" rIns="0" tIns="0" bIns="0">
            <a:normAutofit fontScale="59000"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88" name="PlaceHolder 7"/>
          <p:cNvSpPr>
            <a:spLocks noGrp="1"/>
          </p:cNvSpPr>
          <p:nvPr>
            <p:ph type="body"/>
          </p:nvPr>
        </p:nvSpPr>
        <p:spPr>
          <a:xfrm>
            <a:off x="4216680" y="2467800"/>
            <a:ext cx="1784880" cy="1167480"/>
          </a:xfrm>
          <a:prstGeom prst="rect">
            <a:avLst/>
          </a:prstGeom>
        </p:spPr>
        <p:txBody>
          <a:bodyPr lIns="0" rIns="0" tIns="0" bIns="0">
            <a:normAutofit fontScale="59000"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67640" y="3772440"/>
            <a:ext cx="7646400" cy="966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subTitle"/>
          </p:nvPr>
        </p:nvSpPr>
        <p:spPr>
          <a:xfrm>
            <a:off x="467640" y="1189080"/>
            <a:ext cx="5544360" cy="2447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67640" y="3772440"/>
            <a:ext cx="7646400" cy="966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67640" y="1189080"/>
            <a:ext cx="5544360" cy="244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67640" y="3772440"/>
            <a:ext cx="7646400" cy="966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67640" y="1189080"/>
            <a:ext cx="2705400" cy="244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308760" y="1189080"/>
            <a:ext cx="2705400" cy="244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67640" y="3772440"/>
            <a:ext cx="7646400" cy="966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67640" y="3772440"/>
            <a:ext cx="7646400" cy="966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67640" y="1189080"/>
            <a:ext cx="5544360" cy="244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subTitle"/>
          </p:nvPr>
        </p:nvSpPr>
        <p:spPr>
          <a:xfrm>
            <a:off x="467640" y="3772440"/>
            <a:ext cx="7646400" cy="4482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67640" y="3772440"/>
            <a:ext cx="7646400" cy="966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67640" y="1189080"/>
            <a:ext cx="270540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3308760" y="1189080"/>
            <a:ext cx="2705400" cy="244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467640" y="2467800"/>
            <a:ext cx="270540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67640" y="3772440"/>
            <a:ext cx="7646400" cy="966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67640" y="1189080"/>
            <a:ext cx="2705400" cy="244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3308760" y="1189080"/>
            <a:ext cx="270540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3308760" y="2467800"/>
            <a:ext cx="270540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67640" y="3772440"/>
            <a:ext cx="7646400" cy="966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67640" y="1189080"/>
            <a:ext cx="270540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3308760" y="1189080"/>
            <a:ext cx="270540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body"/>
          </p:nvPr>
        </p:nvSpPr>
        <p:spPr>
          <a:xfrm>
            <a:off x="467640" y="2467800"/>
            <a:ext cx="554436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67640" y="3772440"/>
            <a:ext cx="7646400" cy="966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467640" y="1189080"/>
            <a:ext cx="554436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467640" y="2467800"/>
            <a:ext cx="554436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67640" y="3772440"/>
            <a:ext cx="7646400" cy="966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467640" y="1189080"/>
            <a:ext cx="270540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3308760" y="1189080"/>
            <a:ext cx="270540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467640" y="2467800"/>
            <a:ext cx="270540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131" name="PlaceHolder 5"/>
          <p:cNvSpPr>
            <a:spLocks noGrp="1"/>
          </p:cNvSpPr>
          <p:nvPr>
            <p:ph type="body"/>
          </p:nvPr>
        </p:nvSpPr>
        <p:spPr>
          <a:xfrm>
            <a:off x="3308760" y="2467800"/>
            <a:ext cx="270540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67640" y="3772440"/>
            <a:ext cx="7646400" cy="966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467640" y="1189080"/>
            <a:ext cx="1784880" cy="1167480"/>
          </a:xfrm>
          <a:prstGeom prst="rect">
            <a:avLst/>
          </a:prstGeom>
        </p:spPr>
        <p:txBody>
          <a:bodyPr lIns="0" rIns="0" tIns="0" bIns="0">
            <a:normAutofit fontScale="59000"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2342160" y="1189080"/>
            <a:ext cx="1784880" cy="1167480"/>
          </a:xfrm>
          <a:prstGeom prst="rect">
            <a:avLst/>
          </a:prstGeom>
        </p:spPr>
        <p:txBody>
          <a:bodyPr lIns="0" rIns="0" tIns="0" bIns="0">
            <a:normAutofit fontScale="59000"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 type="body"/>
          </p:nvPr>
        </p:nvSpPr>
        <p:spPr>
          <a:xfrm>
            <a:off x="4216680" y="1189080"/>
            <a:ext cx="1784880" cy="1167480"/>
          </a:xfrm>
          <a:prstGeom prst="rect">
            <a:avLst/>
          </a:prstGeom>
        </p:spPr>
        <p:txBody>
          <a:bodyPr lIns="0" rIns="0" tIns="0" bIns="0">
            <a:normAutofit fontScale="59000"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136" name="PlaceHolder 5"/>
          <p:cNvSpPr>
            <a:spLocks noGrp="1"/>
          </p:cNvSpPr>
          <p:nvPr>
            <p:ph type="body"/>
          </p:nvPr>
        </p:nvSpPr>
        <p:spPr>
          <a:xfrm>
            <a:off x="467640" y="2467800"/>
            <a:ext cx="1784880" cy="1167480"/>
          </a:xfrm>
          <a:prstGeom prst="rect">
            <a:avLst/>
          </a:prstGeom>
        </p:spPr>
        <p:txBody>
          <a:bodyPr lIns="0" rIns="0" tIns="0" bIns="0">
            <a:normAutofit fontScale="59000"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137" name="PlaceHolder 6"/>
          <p:cNvSpPr>
            <a:spLocks noGrp="1"/>
          </p:cNvSpPr>
          <p:nvPr>
            <p:ph type="body"/>
          </p:nvPr>
        </p:nvSpPr>
        <p:spPr>
          <a:xfrm>
            <a:off x="2342160" y="2467800"/>
            <a:ext cx="1784880" cy="1167480"/>
          </a:xfrm>
          <a:prstGeom prst="rect">
            <a:avLst/>
          </a:prstGeom>
        </p:spPr>
        <p:txBody>
          <a:bodyPr lIns="0" rIns="0" tIns="0" bIns="0">
            <a:normAutofit fontScale="59000"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138" name="PlaceHolder 7"/>
          <p:cNvSpPr>
            <a:spLocks noGrp="1"/>
          </p:cNvSpPr>
          <p:nvPr>
            <p:ph type="body"/>
          </p:nvPr>
        </p:nvSpPr>
        <p:spPr>
          <a:xfrm>
            <a:off x="4216680" y="2467800"/>
            <a:ext cx="1784880" cy="1167480"/>
          </a:xfrm>
          <a:prstGeom prst="rect">
            <a:avLst/>
          </a:prstGeom>
        </p:spPr>
        <p:txBody>
          <a:bodyPr lIns="0" rIns="0" tIns="0" bIns="0">
            <a:normAutofit fontScale="59000"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67640" y="3772440"/>
            <a:ext cx="7646400" cy="966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67640" y="1189080"/>
            <a:ext cx="2705400" cy="244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3308760" y="1189080"/>
            <a:ext cx="2705400" cy="244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67640" y="3772440"/>
            <a:ext cx="7646400" cy="966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subTitle"/>
          </p:nvPr>
        </p:nvSpPr>
        <p:spPr>
          <a:xfrm>
            <a:off x="467640" y="3772440"/>
            <a:ext cx="7646400" cy="4482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67640" y="3772440"/>
            <a:ext cx="7646400" cy="966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67640" y="1189080"/>
            <a:ext cx="270540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3308760" y="1189080"/>
            <a:ext cx="2705400" cy="244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67640" y="2467800"/>
            <a:ext cx="270540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67640" y="3772440"/>
            <a:ext cx="7646400" cy="966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67640" y="1189080"/>
            <a:ext cx="2705400" cy="244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3308760" y="1189080"/>
            <a:ext cx="270540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3308760" y="2467800"/>
            <a:ext cx="270540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67640" y="3772440"/>
            <a:ext cx="7646400" cy="966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67640" y="1189080"/>
            <a:ext cx="270540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3308760" y="1189080"/>
            <a:ext cx="270540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67640" y="2467800"/>
            <a:ext cx="554436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12" descr=""/>
          <p:cNvPicPr/>
          <p:nvPr/>
        </p:nvPicPr>
        <p:blipFill>
          <a:blip r:embed="rId2"/>
          <a:stretch/>
        </p:blipFill>
        <p:spPr>
          <a:xfrm>
            <a:off x="314280" y="36360"/>
            <a:ext cx="1017360" cy="1012320"/>
          </a:xfrm>
          <a:prstGeom prst="rect">
            <a:avLst/>
          </a:prstGeom>
          <a:ln w="9360">
            <a:noFill/>
          </a:ln>
        </p:spPr>
      </p:pic>
      <p:sp>
        <p:nvSpPr>
          <p:cNvPr id="1" name="CustomShape 1" hidden="1"/>
          <p:cNvSpPr/>
          <p:nvPr/>
        </p:nvSpPr>
        <p:spPr>
          <a:xfrm>
            <a:off x="6657840" y="317520"/>
            <a:ext cx="1471320" cy="33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74520" rIns="74520" tIns="37440" bIns="37440">
            <a:noAutofit/>
          </a:bodyPr>
          <a:p>
            <a:pPr algn="r">
              <a:lnSpc>
                <a:spcPts val="2041"/>
              </a:lnSpc>
              <a:spcBef>
                <a:spcPts val="241"/>
              </a:spcBef>
            </a:pPr>
            <a:r>
              <a:rPr b="0" lang="ru-RU" sz="1200" spc="-1" strike="noStrike">
                <a:solidFill>
                  <a:srgbClr val="eb028b"/>
                </a:solidFill>
                <a:latin typeface="Arial"/>
              </a:rPr>
              <a:t>27-28 февраля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2" name="CustomShape 2" hidden="1"/>
          <p:cNvSpPr/>
          <p:nvPr/>
        </p:nvSpPr>
        <p:spPr>
          <a:xfrm>
            <a:off x="3870360" y="68400"/>
            <a:ext cx="4293720" cy="352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74520" rIns="74520" tIns="37440" bIns="37440" anchor="ctr">
            <a:noAutofit/>
          </a:bodyPr>
          <a:p>
            <a:pPr algn="r">
              <a:lnSpc>
                <a:spcPct val="100000"/>
              </a:lnSpc>
            </a:pPr>
            <a:r>
              <a:rPr b="1" lang="ru-RU" sz="1200" spc="-1" strike="noStrike">
                <a:solidFill>
                  <a:srgbClr val="003399"/>
                </a:solidFill>
                <a:latin typeface="Arial"/>
              </a:rPr>
              <a:t>Международная конференция «Ягоды России 2020»</a:t>
            </a:r>
            <a:endParaRPr b="0" lang="ru-RU" sz="1200" spc="-1" strike="noStrike">
              <a:latin typeface="Arial"/>
            </a:endParaRPr>
          </a:p>
        </p:txBody>
      </p:sp>
      <p:pic>
        <p:nvPicPr>
          <p:cNvPr id="3" name="Рисунок 4" descr=""/>
          <p:cNvPicPr/>
          <p:nvPr/>
        </p:nvPicPr>
        <p:blipFill>
          <a:blip r:embed="rId3"/>
          <a:stretch/>
        </p:blipFill>
        <p:spPr>
          <a:xfrm>
            <a:off x="3648240" y="3654360"/>
            <a:ext cx="4571640" cy="2383920"/>
          </a:xfrm>
          <a:prstGeom prst="rect">
            <a:avLst/>
          </a:prstGeom>
          <a:ln w="9360">
            <a:noFill/>
          </a:ln>
        </p:spPr>
      </p:pic>
      <p:sp>
        <p:nvSpPr>
          <p:cNvPr id="4" name="CustomShape 3"/>
          <p:cNvSpPr/>
          <p:nvPr/>
        </p:nvSpPr>
        <p:spPr>
          <a:xfrm>
            <a:off x="330120" y="544680"/>
            <a:ext cx="2026800" cy="267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74520" rIns="74520" tIns="37440" bIns="37440">
            <a:noAutofit/>
          </a:bodyPr>
          <a:p>
            <a:pPr>
              <a:lnSpc>
                <a:spcPts val="2041"/>
              </a:lnSpc>
              <a:spcBef>
                <a:spcPts val="320"/>
              </a:spcBef>
            </a:pPr>
            <a:r>
              <a:rPr b="0" lang="ru-RU" sz="1600" spc="-1" strike="noStrike">
                <a:solidFill>
                  <a:srgbClr val="eb028b"/>
                </a:solidFill>
                <a:latin typeface="Arial"/>
              </a:rPr>
              <a:t>27-28 февраля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5" name="Picture 12" descr=""/>
          <p:cNvPicPr/>
          <p:nvPr/>
        </p:nvPicPr>
        <p:blipFill>
          <a:blip r:embed="rId4"/>
          <a:stretch/>
        </p:blipFill>
        <p:spPr>
          <a:xfrm>
            <a:off x="6227640" y="15840"/>
            <a:ext cx="1738080" cy="1728360"/>
          </a:xfrm>
          <a:prstGeom prst="rect">
            <a:avLst/>
          </a:prstGeom>
          <a:ln w="9360">
            <a:noFill/>
          </a:ln>
        </p:spPr>
      </p:pic>
      <p:sp>
        <p:nvSpPr>
          <p:cNvPr id="6" name="CustomShape 4"/>
          <p:cNvSpPr/>
          <p:nvPr/>
        </p:nvSpPr>
        <p:spPr>
          <a:xfrm>
            <a:off x="314280" y="223920"/>
            <a:ext cx="6202080" cy="35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74520" rIns="74520" tIns="37440" bIns="37440" anchor="ctr">
            <a:no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808080"/>
                </a:solidFill>
                <a:latin typeface="Arial"/>
              </a:rPr>
              <a:t>Международная конференция «Ягоды России 2020»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7" name="PlaceHolder 5"/>
          <p:cNvSpPr>
            <a:spLocks noGrp="1"/>
          </p:cNvSpPr>
          <p:nvPr>
            <p:ph type="title"/>
          </p:nvPr>
        </p:nvSpPr>
        <p:spPr>
          <a:xfrm>
            <a:off x="621000" y="2104200"/>
            <a:ext cx="7345440" cy="1311840"/>
          </a:xfrm>
          <a:prstGeom prst="rect">
            <a:avLst/>
          </a:prstGeom>
        </p:spPr>
        <p:txBody>
          <a:bodyPr lIns="74520" rIns="74520" tIns="37440" bIns="37440" anchor="ctr">
            <a:normAutofit/>
          </a:bodyPr>
          <a:p>
            <a:pPr>
              <a:lnSpc>
                <a:spcPct val="100000"/>
              </a:lnSpc>
            </a:pPr>
            <a:r>
              <a:rPr b="0" lang="ru-RU" sz="3200" spc="-1" strike="noStrike">
                <a:solidFill>
                  <a:srgbClr val="7f7f7f"/>
                </a:solidFill>
                <a:latin typeface="Arial"/>
              </a:rPr>
              <a:t>Образец заголовка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6"/>
          <p:cNvSpPr>
            <a:spLocks noGrp="1"/>
          </p:cNvSpPr>
          <p:nvPr>
            <p:ph type="body"/>
          </p:nvPr>
        </p:nvSpPr>
        <p:spPr>
          <a:xfrm>
            <a:off x="620640" y="5076720"/>
            <a:ext cx="2150640" cy="939600"/>
          </a:xfrm>
          <a:prstGeom prst="rect">
            <a:avLst/>
          </a:prstGeom>
        </p:spPr>
        <p:txBody>
          <a:bodyPr lIns="74520" rIns="74520" tIns="37440" bIns="37440" anchor="ctr">
            <a:normAutofit fontScale="82000"/>
          </a:bodyPr>
          <a:p>
            <a:pPr algn="ctr">
              <a:lnSpc>
                <a:spcPct val="100000"/>
              </a:lnSpc>
            </a:pPr>
            <a:r>
              <a:rPr b="0" lang="ru-RU" sz="3200" spc="-1" strike="noStrike">
                <a:solidFill>
                  <a:srgbClr val="003399"/>
                </a:solidFill>
                <a:latin typeface="Calibri"/>
              </a:rPr>
              <a:t>Вставка рисунка</a:t>
            </a:r>
            <a:endParaRPr b="0" lang="ru-RU" sz="32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9" name="PlaceHolder 7"/>
          <p:cNvSpPr>
            <a:spLocks noGrp="1"/>
          </p:cNvSpPr>
          <p:nvPr>
            <p:ph type="sldNum"/>
          </p:nvPr>
        </p:nvSpPr>
        <p:spPr>
          <a:xfrm>
            <a:off x="6130800" y="5691240"/>
            <a:ext cx="1931760" cy="325080"/>
          </a:xfrm>
          <a:prstGeom prst="rect">
            <a:avLst/>
          </a:prstGeom>
        </p:spPr>
        <p:txBody>
          <a:bodyPr lIns="74520" rIns="74520" tIns="37440" bIns="37440" anchor="ctr">
            <a:noAutofit/>
          </a:bodyPr>
          <a:p>
            <a:pPr algn="r">
              <a:lnSpc>
                <a:spcPct val="100000"/>
              </a:lnSpc>
            </a:pPr>
            <a:fld id="{D75E23DD-4CA2-43C7-B2CF-38003146C112}" type="slidenum">
              <a:rPr b="0" lang="ru-RU" sz="1000" spc="-1" strike="noStrike">
                <a:solidFill>
                  <a:srgbClr val="8b8b8b"/>
                </a:solidFill>
                <a:latin typeface="Arial"/>
              </a:rPr>
              <a:t>&lt;номер&gt;</a:t>
            </a:fld>
            <a:endParaRPr b="0" lang="ru-RU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12" descr=""/>
          <p:cNvPicPr/>
          <p:nvPr/>
        </p:nvPicPr>
        <p:blipFill>
          <a:blip r:embed="rId2"/>
          <a:stretch/>
        </p:blipFill>
        <p:spPr>
          <a:xfrm>
            <a:off x="314280" y="36360"/>
            <a:ext cx="1017360" cy="1012320"/>
          </a:xfrm>
          <a:prstGeom prst="rect">
            <a:avLst/>
          </a:prstGeom>
          <a:ln w="9360">
            <a:noFill/>
          </a:ln>
        </p:spPr>
      </p:pic>
      <p:sp>
        <p:nvSpPr>
          <p:cNvPr id="47" name="CustomShape 1"/>
          <p:cNvSpPr/>
          <p:nvPr/>
        </p:nvSpPr>
        <p:spPr>
          <a:xfrm>
            <a:off x="6657840" y="317520"/>
            <a:ext cx="1471320" cy="33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74520" rIns="74520" tIns="37440" bIns="37440">
            <a:noAutofit/>
          </a:bodyPr>
          <a:p>
            <a:pPr algn="r">
              <a:lnSpc>
                <a:spcPts val="2041"/>
              </a:lnSpc>
              <a:spcBef>
                <a:spcPts val="241"/>
              </a:spcBef>
            </a:pPr>
            <a:r>
              <a:rPr b="0" lang="ru-RU" sz="1200" spc="-1" strike="noStrike">
                <a:solidFill>
                  <a:srgbClr val="eb028b"/>
                </a:solidFill>
                <a:latin typeface="Arial"/>
              </a:rPr>
              <a:t>27-28 февраля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48" name="CustomShape 2"/>
          <p:cNvSpPr/>
          <p:nvPr/>
        </p:nvSpPr>
        <p:spPr>
          <a:xfrm>
            <a:off x="3870360" y="68400"/>
            <a:ext cx="4293720" cy="352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74520" rIns="74520" tIns="37440" bIns="37440" anchor="ctr">
            <a:noAutofit/>
          </a:bodyPr>
          <a:p>
            <a:pPr algn="r">
              <a:lnSpc>
                <a:spcPct val="100000"/>
              </a:lnSpc>
            </a:pPr>
            <a:r>
              <a:rPr b="1" lang="ru-RU" sz="1200" spc="-1" strike="noStrike">
                <a:solidFill>
                  <a:srgbClr val="003399"/>
                </a:solidFill>
                <a:latin typeface="Arial"/>
              </a:rPr>
              <a:t>Международная конференция «Ягоды России 2020»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title"/>
          </p:nvPr>
        </p:nvSpPr>
        <p:spPr>
          <a:xfrm>
            <a:off x="1332000" y="653400"/>
            <a:ext cx="6796800" cy="711000"/>
          </a:xfrm>
          <a:prstGeom prst="rect">
            <a:avLst/>
          </a:prstGeom>
        </p:spPr>
        <p:txBody>
          <a:bodyPr lIns="74520" rIns="74520" tIns="37440" bIns="374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600" spc="-1" strike="noStrike">
                <a:solidFill>
                  <a:srgbClr val="7f7f7f"/>
                </a:solidFill>
                <a:latin typeface="Arial"/>
              </a:rPr>
              <a:t>Образец заголовка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14360" y="1428840"/>
            <a:ext cx="7714800" cy="4039920"/>
          </a:xfrm>
          <a:prstGeom prst="rect">
            <a:avLst/>
          </a:prstGeom>
        </p:spPr>
        <p:txBody>
          <a:bodyPr lIns="74520" rIns="74520" tIns="37440" bIns="37440">
            <a:noAutofit/>
          </a:bodyPr>
          <a:p>
            <a:pPr marL="279360" indent="-279000">
              <a:lnSpc>
                <a:spcPct val="100000"/>
              </a:lnSpc>
              <a:spcBef>
                <a:spcPts val="459"/>
              </a:spcBef>
              <a:buClr>
                <a:srgbClr val="5f5f5f"/>
              </a:buClr>
              <a:buFont typeface="Arial"/>
              <a:buChar char="•"/>
            </a:pPr>
            <a:r>
              <a:rPr b="0" lang="ru-RU" sz="2300" spc="-1" strike="noStrike">
                <a:solidFill>
                  <a:srgbClr val="5f5f5f"/>
                </a:solidFill>
                <a:latin typeface="Arial"/>
              </a:rPr>
              <a:t>Образец текста</a:t>
            </a:r>
            <a:endParaRPr b="0" lang="ru-RU" sz="2300" spc="-1" strike="noStrike">
              <a:solidFill>
                <a:srgbClr val="5f5f5f"/>
              </a:solidFill>
              <a:latin typeface="Arial"/>
            </a:endParaRPr>
          </a:p>
          <a:p>
            <a:pPr lvl="1" marL="604800" indent="-231480">
              <a:lnSpc>
                <a:spcPct val="100000"/>
              </a:lnSpc>
              <a:spcBef>
                <a:spcPts val="400"/>
              </a:spcBef>
              <a:buClr>
                <a:srgbClr val="5f5f5f"/>
              </a:buClr>
              <a:buFont typeface="Arial"/>
              <a:buChar char="–"/>
            </a:pPr>
            <a:r>
              <a:rPr b="0" lang="ru-RU" sz="2000" spc="-1" strike="noStrike">
                <a:solidFill>
                  <a:srgbClr val="5f5f5f"/>
                </a:solidFill>
                <a:latin typeface="Arial"/>
              </a:rPr>
              <a:t>Второй уровень</a:t>
            </a:r>
            <a:endParaRPr b="0" lang="ru-RU" sz="2000" spc="-1" strike="noStrike">
              <a:solidFill>
                <a:srgbClr val="5f5f5f"/>
              </a:solidFill>
              <a:latin typeface="Arial"/>
            </a:endParaRPr>
          </a:p>
          <a:p>
            <a:pPr lvl="2" marL="932040" indent="-185400">
              <a:lnSpc>
                <a:spcPct val="100000"/>
              </a:lnSpc>
              <a:spcBef>
                <a:spcPts val="320"/>
              </a:spcBef>
              <a:buClr>
                <a:srgbClr val="5f5f5f"/>
              </a:buClr>
              <a:buFont typeface="Arial"/>
              <a:buChar char="•"/>
            </a:pPr>
            <a:r>
              <a:rPr b="0" lang="ru-RU" sz="1600" spc="-1" strike="noStrike">
                <a:solidFill>
                  <a:srgbClr val="5f5f5f"/>
                </a:solidFill>
                <a:latin typeface="Arial"/>
              </a:rPr>
              <a:t>Третий уровень</a:t>
            </a:r>
            <a:endParaRPr b="0" lang="ru-RU" sz="1600" spc="-1" strike="noStrike">
              <a:solidFill>
                <a:srgbClr val="5f5f5f"/>
              </a:solidFill>
              <a:latin typeface="Arial"/>
            </a:endParaRPr>
          </a:p>
          <a:p>
            <a:pPr lvl="3" marL="1305000" indent="-185400">
              <a:lnSpc>
                <a:spcPct val="100000"/>
              </a:lnSpc>
              <a:spcBef>
                <a:spcPts val="300"/>
              </a:spcBef>
              <a:buClr>
                <a:srgbClr val="5f5f5f"/>
              </a:buClr>
              <a:buFont typeface="Arial"/>
              <a:buChar char="–"/>
            </a:pPr>
            <a:r>
              <a:rPr b="0" lang="ru-RU" sz="1500" spc="-1" strike="noStrike">
                <a:solidFill>
                  <a:srgbClr val="5f5f5f"/>
                </a:solidFill>
                <a:latin typeface="Arial"/>
              </a:rPr>
              <a:t>Четвертый уровень</a:t>
            </a:r>
            <a:endParaRPr b="0" lang="ru-RU" sz="1500" spc="-1" strike="noStrike">
              <a:solidFill>
                <a:srgbClr val="5f5f5f"/>
              </a:solidFill>
              <a:latin typeface="Arial"/>
            </a:endParaRPr>
          </a:p>
          <a:p>
            <a:pPr lvl="4" marL="1677960" indent="-185400">
              <a:lnSpc>
                <a:spcPct val="100000"/>
              </a:lnSpc>
              <a:spcBef>
                <a:spcPts val="300"/>
              </a:spcBef>
              <a:buClr>
                <a:srgbClr val="5f5f5f"/>
              </a:buClr>
              <a:buFont typeface="Arial"/>
              <a:buChar char="»"/>
            </a:pPr>
            <a:r>
              <a:rPr b="0" lang="ru-RU" sz="1500" spc="-1" strike="noStrike">
                <a:solidFill>
                  <a:srgbClr val="5f5f5f"/>
                </a:solidFill>
                <a:latin typeface="Arial"/>
              </a:rPr>
              <a:t>Пятый уровень</a:t>
            </a:r>
            <a:endParaRPr b="0" lang="ru-RU" sz="15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51" name="PlaceHolder 5"/>
          <p:cNvSpPr>
            <a:spLocks noGrp="1"/>
          </p:cNvSpPr>
          <p:nvPr>
            <p:ph type="sldNum"/>
          </p:nvPr>
        </p:nvSpPr>
        <p:spPr>
          <a:xfrm>
            <a:off x="6226200" y="5673600"/>
            <a:ext cx="1931760" cy="325080"/>
          </a:xfrm>
          <a:prstGeom prst="rect">
            <a:avLst/>
          </a:prstGeom>
        </p:spPr>
        <p:txBody>
          <a:bodyPr lIns="74520" rIns="74520" tIns="37440" bIns="37440" anchor="ctr">
            <a:noAutofit/>
          </a:bodyPr>
          <a:p>
            <a:pPr algn="r">
              <a:lnSpc>
                <a:spcPct val="100000"/>
              </a:lnSpc>
            </a:pPr>
            <a:fld id="{6E81CC9C-DE7E-4355-817D-755F945AB44D}" type="slidenum">
              <a:rPr b="1" lang="ru-RU" sz="1000" spc="-1" strike="noStrike">
                <a:solidFill>
                  <a:srgbClr val="8b8b8b"/>
                </a:solidFill>
                <a:latin typeface="Arial"/>
              </a:rPr>
              <a:t>1</a:t>
            </a:fld>
            <a:endParaRPr b="0" lang="ru-RU" sz="1000" spc="-1" strike="noStrike">
              <a:latin typeface="Times New Roman"/>
            </a:endParaRPr>
          </a:p>
        </p:txBody>
      </p:sp>
      <p:sp>
        <p:nvSpPr>
          <p:cNvPr id="52" name="PlaceHolder 6"/>
          <p:cNvSpPr>
            <a:spLocks noGrp="1"/>
          </p:cNvSpPr>
          <p:nvPr>
            <p:ph type="ftr"/>
          </p:nvPr>
        </p:nvSpPr>
        <p:spPr>
          <a:xfrm>
            <a:off x="227160" y="5695920"/>
            <a:ext cx="2622240" cy="325080"/>
          </a:xfrm>
          <a:prstGeom prst="rect">
            <a:avLst/>
          </a:prstGeom>
        </p:spPr>
        <p:txBody>
          <a:bodyPr lIns="74520" rIns="74520" tIns="37440" bIns="37440" anchor="ctr">
            <a:noAutofit/>
          </a:bodyPr>
          <a:p>
            <a:pPr>
              <a:lnSpc>
                <a:spcPct val="100000"/>
              </a:lnSpc>
            </a:pPr>
            <a:r>
              <a:rPr b="1" lang="ru-RU" sz="1000" spc="-1" strike="noStrike">
                <a:solidFill>
                  <a:srgbClr val="404040"/>
                </a:solidFill>
                <a:latin typeface="Arial"/>
              </a:rPr>
              <a:t>Название презентации</a:t>
            </a:r>
            <a:endParaRPr b="0" lang="ru-RU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12" descr=""/>
          <p:cNvPicPr/>
          <p:nvPr/>
        </p:nvPicPr>
        <p:blipFill>
          <a:blip r:embed="rId2"/>
          <a:stretch/>
        </p:blipFill>
        <p:spPr>
          <a:xfrm>
            <a:off x="314280" y="36360"/>
            <a:ext cx="1017360" cy="1012320"/>
          </a:xfrm>
          <a:prstGeom prst="rect">
            <a:avLst/>
          </a:prstGeom>
          <a:ln w="9360">
            <a:noFill/>
          </a:ln>
        </p:spPr>
      </p:pic>
      <p:sp>
        <p:nvSpPr>
          <p:cNvPr id="90" name="CustomShape 1"/>
          <p:cNvSpPr/>
          <p:nvPr/>
        </p:nvSpPr>
        <p:spPr>
          <a:xfrm>
            <a:off x="6657840" y="317520"/>
            <a:ext cx="1471320" cy="33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74520" rIns="74520" tIns="37440" bIns="37440">
            <a:noAutofit/>
          </a:bodyPr>
          <a:p>
            <a:pPr algn="r">
              <a:lnSpc>
                <a:spcPts val="2041"/>
              </a:lnSpc>
              <a:spcBef>
                <a:spcPts val="241"/>
              </a:spcBef>
            </a:pPr>
            <a:r>
              <a:rPr b="0" lang="ru-RU" sz="1200" spc="-1" strike="noStrike">
                <a:solidFill>
                  <a:srgbClr val="eb028b"/>
                </a:solidFill>
                <a:latin typeface="Arial"/>
              </a:rPr>
              <a:t>27-28 февраля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3870360" y="68400"/>
            <a:ext cx="4293720" cy="352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74520" rIns="74520" tIns="37440" bIns="37440" anchor="ctr">
            <a:noAutofit/>
          </a:bodyPr>
          <a:p>
            <a:pPr algn="r">
              <a:lnSpc>
                <a:spcPct val="100000"/>
              </a:lnSpc>
            </a:pPr>
            <a:r>
              <a:rPr b="1" lang="ru-RU" sz="1200" spc="-1" strike="noStrike">
                <a:solidFill>
                  <a:srgbClr val="003399"/>
                </a:solidFill>
                <a:latin typeface="Arial"/>
              </a:rPr>
              <a:t>Международная конференция «Ягоды России 2020»</a:t>
            </a:r>
            <a:endParaRPr b="0" lang="ru-RU" sz="1200" spc="-1" strike="noStrike">
              <a:latin typeface="Arial"/>
            </a:endParaRPr>
          </a:p>
        </p:txBody>
      </p:sp>
      <p:pic>
        <p:nvPicPr>
          <p:cNvPr id="92" name="Рисунок 4" descr=""/>
          <p:cNvPicPr/>
          <p:nvPr/>
        </p:nvPicPr>
        <p:blipFill>
          <a:blip r:embed="rId3"/>
          <a:stretch/>
        </p:blipFill>
        <p:spPr>
          <a:xfrm>
            <a:off x="5268960" y="4681440"/>
            <a:ext cx="1302840" cy="987120"/>
          </a:xfrm>
          <a:prstGeom prst="rect">
            <a:avLst/>
          </a:prstGeom>
          <a:ln w="9360">
            <a:noFill/>
          </a:ln>
        </p:spPr>
      </p:pic>
      <p:pic>
        <p:nvPicPr>
          <p:cNvPr id="93" name="Рисунок 7" descr=""/>
          <p:cNvPicPr/>
          <p:nvPr/>
        </p:nvPicPr>
        <p:blipFill>
          <a:blip r:embed="rId4"/>
          <a:stretch/>
        </p:blipFill>
        <p:spPr>
          <a:xfrm>
            <a:off x="6453360" y="4686480"/>
            <a:ext cx="1302840" cy="987120"/>
          </a:xfrm>
          <a:prstGeom prst="rect">
            <a:avLst/>
          </a:prstGeom>
          <a:ln w="9360">
            <a:noFill/>
          </a:ln>
        </p:spPr>
      </p:pic>
      <p:pic>
        <p:nvPicPr>
          <p:cNvPr id="94" name="Рисунок 9" descr=""/>
          <p:cNvPicPr/>
          <p:nvPr/>
        </p:nvPicPr>
        <p:blipFill>
          <a:blip r:embed="rId5"/>
          <a:stretch/>
        </p:blipFill>
        <p:spPr>
          <a:xfrm>
            <a:off x="4210200" y="4708440"/>
            <a:ext cx="1302840" cy="987120"/>
          </a:xfrm>
          <a:prstGeom prst="rect">
            <a:avLst/>
          </a:prstGeom>
          <a:ln w="9360">
            <a:noFill/>
          </a:ln>
        </p:spPr>
      </p:pic>
      <p:pic>
        <p:nvPicPr>
          <p:cNvPr id="95" name="Рисунок 11" descr=""/>
          <p:cNvPicPr/>
          <p:nvPr/>
        </p:nvPicPr>
        <p:blipFill>
          <a:blip r:embed="rId6"/>
          <a:stretch/>
        </p:blipFill>
        <p:spPr>
          <a:xfrm>
            <a:off x="3025800" y="4686480"/>
            <a:ext cx="1302840" cy="987120"/>
          </a:xfrm>
          <a:prstGeom prst="rect">
            <a:avLst/>
          </a:prstGeom>
          <a:ln w="9360">
            <a:noFill/>
          </a:ln>
        </p:spPr>
      </p:pic>
      <p:pic>
        <p:nvPicPr>
          <p:cNvPr id="96" name="Рисунок 13" descr=""/>
          <p:cNvPicPr/>
          <p:nvPr/>
        </p:nvPicPr>
        <p:blipFill>
          <a:blip r:embed="rId7"/>
          <a:stretch/>
        </p:blipFill>
        <p:spPr>
          <a:xfrm>
            <a:off x="1741320" y="4681440"/>
            <a:ext cx="1301400" cy="987120"/>
          </a:xfrm>
          <a:prstGeom prst="rect">
            <a:avLst/>
          </a:prstGeom>
          <a:ln w="9360">
            <a:noFill/>
          </a:ln>
        </p:spPr>
      </p:pic>
      <p:pic>
        <p:nvPicPr>
          <p:cNvPr id="97" name="Рисунок 15" descr=""/>
          <p:cNvPicPr/>
          <p:nvPr/>
        </p:nvPicPr>
        <p:blipFill>
          <a:blip r:embed="rId8"/>
          <a:stretch/>
        </p:blipFill>
        <p:spPr>
          <a:xfrm>
            <a:off x="539640" y="4686480"/>
            <a:ext cx="1302840" cy="987120"/>
          </a:xfrm>
          <a:prstGeom prst="rect">
            <a:avLst/>
          </a:prstGeom>
          <a:ln w="9360">
            <a:noFill/>
          </a:ln>
        </p:spPr>
      </p:pic>
      <p:sp>
        <p:nvSpPr>
          <p:cNvPr id="98" name="PlaceHolder 3"/>
          <p:cNvSpPr>
            <a:spLocks noGrp="1"/>
          </p:cNvSpPr>
          <p:nvPr>
            <p:ph type="title"/>
          </p:nvPr>
        </p:nvSpPr>
        <p:spPr>
          <a:xfrm>
            <a:off x="467640" y="3772440"/>
            <a:ext cx="7646400" cy="966600"/>
          </a:xfrm>
          <a:prstGeom prst="rect">
            <a:avLst/>
          </a:prstGeom>
        </p:spPr>
        <p:txBody>
          <a:bodyPr lIns="74520" rIns="74520" tIns="37440" bIns="37440">
            <a:normAutofit/>
          </a:bodyPr>
          <a:p>
            <a:pPr algn="ctr">
              <a:lnSpc>
                <a:spcPct val="100000"/>
              </a:lnSpc>
            </a:pPr>
            <a:r>
              <a:rPr b="0" lang="ru-RU" sz="2600" spc="-1" strike="noStrike">
                <a:solidFill>
                  <a:srgbClr val="7f7f7f"/>
                </a:solidFill>
                <a:latin typeface="Arial"/>
              </a:rPr>
              <a:t>Благодарю за внимание!</a:t>
            </a:r>
            <a:br/>
            <a:r>
              <a:rPr b="0" lang="ru-RU" sz="2600" spc="-1" strike="noStrike">
                <a:solidFill>
                  <a:srgbClr val="7f7f7f"/>
                </a:solidFill>
                <a:latin typeface="Arial"/>
              </a:rPr>
              <a:t>Вопросы?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67640" y="1189080"/>
            <a:ext cx="5544360" cy="2447640"/>
          </a:xfrm>
          <a:prstGeom prst="rect">
            <a:avLst/>
          </a:prstGeom>
        </p:spPr>
        <p:txBody>
          <a:bodyPr lIns="74520" rIns="74520" tIns="37440" bIns="37440">
            <a:noAutofit/>
          </a:bodyPr>
          <a:p>
            <a:pPr>
              <a:lnSpc>
                <a:spcPct val="100000"/>
              </a:lnSpc>
              <a:spcBef>
                <a:spcPts val="459"/>
              </a:spcBef>
            </a:pPr>
            <a:r>
              <a:rPr b="0" lang="ru-RU" sz="2300" spc="-1" strike="noStrike">
                <a:solidFill>
                  <a:srgbClr val="5f5f5f"/>
                </a:solidFill>
                <a:latin typeface="Arial"/>
              </a:rPr>
              <a:t>Образец текста</a:t>
            </a:r>
            <a:endParaRPr b="0" lang="ru-RU" sz="23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100" name="PlaceHolder 5"/>
          <p:cNvSpPr>
            <a:spLocks noGrp="1"/>
          </p:cNvSpPr>
          <p:nvPr>
            <p:ph type="body"/>
          </p:nvPr>
        </p:nvSpPr>
        <p:spPr>
          <a:xfrm>
            <a:off x="6156360" y="1189080"/>
            <a:ext cx="1956960" cy="2447640"/>
          </a:xfrm>
          <a:prstGeom prst="rect">
            <a:avLst/>
          </a:prstGeom>
        </p:spPr>
        <p:txBody>
          <a:bodyPr lIns="74520" rIns="74520" tIns="37440" bIns="37440" anchor="ctr">
            <a:normAutofit/>
          </a:bodyPr>
          <a:p>
            <a:pPr algn="ctr">
              <a:lnSpc>
                <a:spcPct val="100000"/>
              </a:lnSpc>
            </a:pPr>
            <a:r>
              <a:rPr b="0" lang="ru-RU" sz="3200" spc="-1" strike="noStrike">
                <a:solidFill>
                  <a:srgbClr val="003399"/>
                </a:solidFill>
                <a:latin typeface="Calibri"/>
              </a:rPr>
              <a:t>Вставка рисунка</a:t>
            </a:r>
            <a:endParaRPr b="0" lang="ru-RU" sz="3200" spc="-1" strike="noStrike">
              <a:solidFill>
                <a:srgbClr val="5f5f5f"/>
              </a:solidFill>
              <a:latin typeface="Arial"/>
            </a:endParaRPr>
          </a:p>
        </p:txBody>
      </p:sp>
      <p:sp>
        <p:nvSpPr>
          <p:cNvPr id="101" name="PlaceHolder 6"/>
          <p:cNvSpPr>
            <a:spLocks noGrp="1"/>
          </p:cNvSpPr>
          <p:nvPr>
            <p:ph type="sldNum"/>
          </p:nvPr>
        </p:nvSpPr>
        <p:spPr>
          <a:xfrm>
            <a:off x="5934240" y="5673600"/>
            <a:ext cx="1931760" cy="325080"/>
          </a:xfrm>
          <a:prstGeom prst="rect">
            <a:avLst/>
          </a:prstGeom>
        </p:spPr>
        <p:txBody>
          <a:bodyPr lIns="74520" rIns="74520" tIns="37440" bIns="37440" anchor="ctr">
            <a:noAutofit/>
          </a:bodyPr>
          <a:p>
            <a:pPr algn="r">
              <a:lnSpc>
                <a:spcPct val="100000"/>
              </a:lnSpc>
            </a:pPr>
            <a:fld id="{8CD12061-F6D1-42C2-BE41-868375717F8A}" type="slidenum">
              <a:rPr b="0" lang="ru-RU" sz="1000" spc="-1" strike="noStrike">
                <a:solidFill>
                  <a:srgbClr val="8b8b8b"/>
                </a:solidFill>
                <a:latin typeface="Arial"/>
              </a:rPr>
              <a:t>&lt;номер&gt;</a:t>
            </a:fld>
            <a:endParaRPr b="0" lang="ru-RU" sz="1000" spc="-1" strike="noStrike">
              <a:latin typeface="Times New Roman"/>
            </a:endParaRPr>
          </a:p>
        </p:txBody>
      </p:sp>
      <p:sp>
        <p:nvSpPr>
          <p:cNvPr id="102" name="PlaceHolder 7"/>
          <p:cNvSpPr>
            <a:spLocks noGrp="1"/>
          </p:cNvSpPr>
          <p:nvPr>
            <p:ph type="ftr"/>
          </p:nvPr>
        </p:nvSpPr>
        <p:spPr>
          <a:xfrm>
            <a:off x="227160" y="5695920"/>
            <a:ext cx="2622240" cy="325080"/>
          </a:xfrm>
          <a:prstGeom prst="rect">
            <a:avLst/>
          </a:prstGeom>
        </p:spPr>
        <p:txBody>
          <a:bodyPr lIns="74520" rIns="74520" tIns="37440" bIns="37440" anchor="ctr">
            <a:noAutofit/>
          </a:bodyPr>
          <a:p>
            <a:pPr>
              <a:lnSpc>
                <a:spcPct val="100000"/>
              </a:lnSpc>
            </a:pPr>
            <a:r>
              <a:rPr b="1" lang="ru-RU" sz="1000" spc="-1" strike="noStrike">
                <a:solidFill>
                  <a:srgbClr val="404040"/>
                </a:solidFill>
                <a:latin typeface="Arial"/>
              </a:rPr>
              <a:t>Название презентации</a:t>
            </a:r>
            <a:endParaRPr b="0" lang="ru-RU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Shape 1"/>
          <p:cNvSpPr txBox="1"/>
          <p:nvPr/>
        </p:nvSpPr>
        <p:spPr>
          <a:xfrm>
            <a:off x="611640" y="1476360"/>
            <a:ext cx="7345080" cy="1312560"/>
          </a:xfrm>
          <a:prstGeom prst="rect">
            <a:avLst/>
          </a:prstGeom>
          <a:noFill/>
          <a:ln w="9360">
            <a:noFill/>
          </a:ln>
        </p:spPr>
        <p:txBody>
          <a:bodyPr lIns="74520" rIns="74520" tIns="37440" bIns="37440" anchor="ctr">
            <a:noAutofit/>
          </a:bodyPr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Выбор средств механизации ягодного производства</a:t>
            </a:r>
            <a:r>
              <a:rPr b="0" lang="ru-RU" sz="2600" spc="-1" strike="noStrike">
                <a:solidFill>
                  <a:srgbClr val="7f7f7f"/>
                </a:solidFill>
                <a:latin typeface="Arial"/>
              </a:rPr>
              <a:t> 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TextShape 2"/>
          <p:cNvSpPr txBox="1"/>
          <p:nvPr/>
        </p:nvSpPr>
        <p:spPr>
          <a:xfrm>
            <a:off x="611640" y="3132720"/>
            <a:ext cx="7345080" cy="1488600"/>
          </a:xfrm>
          <a:prstGeom prst="rect">
            <a:avLst/>
          </a:prstGeom>
          <a:noFill/>
          <a:ln w="9360">
            <a:noFill/>
          </a:ln>
        </p:spPr>
        <p:txBody>
          <a:bodyPr lIns="74520" rIns="74520" tIns="37440" bIns="37440">
            <a:noAutofit/>
          </a:bodyPr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Игорь Шамонин,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начальник отдела «Садоводство»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ЗАО «Совхоз им. Ленина»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47" name="TextShape 3"/>
          <p:cNvSpPr txBox="1"/>
          <p:nvPr/>
        </p:nvSpPr>
        <p:spPr>
          <a:xfrm>
            <a:off x="6130800" y="5691240"/>
            <a:ext cx="1931760" cy="325080"/>
          </a:xfrm>
          <a:prstGeom prst="rect">
            <a:avLst/>
          </a:prstGeom>
          <a:noFill/>
          <a:ln>
            <a:noFill/>
          </a:ln>
        </p:spPr>
        <p:txBody>
          <a:bodyPr lIns="74520" rIns="74520" tIns="37440" bIns="37440" anchor="ctr">
            <a:noAutofit/>
          </a:bodyPr>
          <a:p>
            <a:pPr algn="r">
              <a:lnSpc>
                <a:spcPct val="100000"/>
              </a:lnSpc>
            </a:pPr>
            <a:fld id="{38BA4C85-8F45-4BF6-9DFA-7993B03D6027}" type="slidenum">
              <a:rPr b="0" lang="ru-RU" sz="1000" spc="-1" strike="noStrike">
                <a:solidFill>
                  <a:srgbClr val="8b8b8b"/>
                </a:solidFill>
                <a:latin typeface="Arial"/>
              </a:rPr>
              <a:t>&lt;номер&gt;</a:t>
            </a:fld>
            <a:endParaRPr b="0" lang="ru-RU" sz="10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Shape 1"/>
          <p:cNvSpPr txBox="1"/>
          <p:nvPr/>
        </p:nvSpPr>
        <p:spPr>
          <a:xfrm>
            <a:off x="825480" y="627120"/>
            <a:ext cx="6784560" cy="711000"/>
          </a:xfrm>
          <a:prstGeom prst="rect">
            <a:avLst/>
          </a:prstGeom>
          <a:noFill/>
          <a:ln w="9360">
            <a:noFill/>
          </a:ln>
        </p:spPr>
        <p:txBody>
          <a:bodyPr lIns="74520" rIns="74520" tIns="37440" bIns="374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000000"/>
                </a:solidFill>
                <a:latin typeface="Arial"/>
              </a:rPr>
              <a:t>Опрыскивание земляники AMAZONE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6" name="Picture 4" descr=""/>
          <p:cNvPicPr/>
          <p:nvPr/>
        </p:nvPicPr>
        <p:blipFill>
          <a:blip r:embed="rId1"/>
          <a:stretch/>
        </p:blipFill>
        <p:spPr>
          <a:xfrm>
            <a:off x="2484000" y="1405080"/>
            <a:ext cx="3403080" cy="453528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8" dur="indefinite" restart="never" nodeType="tmRoot">
          <p:childTnLst>
            <p:seq>
              <p:cTn id="129" dur="indefinite" nodeType="mainSeq"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nodeType="afterEffect" fill="hold" presetClass="entr" presetID="2" presetSubtype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837360" y="676080"/>
            <a:ext cx="6784560" cy="711000"/>
          </a:xfrm>
          <a:prstGeom prst="rect">
            <a:avLst/>
          </a:prstGeom>
          <a:noFill/>
          <a:ln w="9360">
            <a:noFill/>
          </a:ln>
        </p:spPr>
        <p:txBody>
          <a:bodyPr lIns="74520" rIns="74520" tIns="37440" bIns="374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000000"/>
                </a:solidFill>
                <a:latin typeface="Arial"/>
              </a:rPr>
              <a:t>Укрытие земляники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8" name="Picture 4" descr=""/>
          <p:cNvPicPr/>
          <p:nvPr/>
        </p:nvPicPr>
        <p:blipFill>
          <a:blip r:embed="rId1"/>
          <a:stretch/>
        </p:blipFill>
        <p:spPr>
          <a:xfrm>
            <a:off x="1188000" y="1393560"/>
            <a:ext cx="5976360" cy="448164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1" dur="indefinite" restart="never" nodeType="tmRoot">
          <p:childTnLst>
            <p:seq>
              <p:cTn id="142" dur="indefinite" nodeType="mainSeq"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nodeType="afterEffect" fill="hold" presetClass="entr" presetID="2" presetSubtype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2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3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1"/>
          <p:cNvSpPr txBox="1"/>
          <p:nvPr/>
        </p:nvSpPr>
        <p:spPr>
          <a:xfrm>
            <a:off x="972000" y="612360"/>
            <a:ext cx="6796800" cy="711000"/>
          </a:xfrm>
          <a:prstGeom prst="rect">
            <a:avLst/>
          </a:prstGeom>
          <a:noFill/>
          <a:ln w="9360">
            <a:noFill/>
          </a:ln>
        </p:spPr>
        <p:txBody>
          <a:bodyPr lIns="74520" rIns="74520" tIns="37440" bIns="374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000000"/>
                </a:solidFill>
                <a:latin typeface="Arial"/>
              </a:rPr>
              <a:t>Машина для извлечения капельной ленты из почвы ANDROS (США)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0" name="Объект 2" descr=""/>
          <p:cNvPicPr/>
          <p:nvPr/>
        </p:nvPicPr>
        <p:blipFill>
          <a:blip r:embed="rId1"/>
          <a:stretch/>
        </p:blipFill>
        <p:spPr>
          <a:xfrm>
            <a:off x="1620000" y="1548360"/>
            <a:ext cx="5563800" cy="437148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4" dur="indefinite" restart="never" nodeType="tmRoot">
          <p:childTnLst>
            <p:seq>
              <p:cTn id="155" dur="indefinite" nodeType="mainSeq"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nodeType="afterEffect" fill="hold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0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1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5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6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179280" y="5713560"/>
            <a:ext cx="2199960" cy="23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74520" rIns="74520" tIns="37440" bIns="37440">
            <a:spAutoFit/>
          </a:bodyPr>
          <a:p>
            <a:pPr>
              <a:lnSpc>
                <a:spcPts val="1225"/>
              </a:lnSpc>
            </a:pPr>
            <a:r>
              <a:rPr b="0" lang="ru-RU" sz="1000" spc="-1" strike="noStrike">
                <a:solidFill>
                  <a:srgbClr val="808080"/>
                </a:solidFill>
                <a:latin typeface="Calibri"/>
              </a:rPr>
              <a:t>Название презентации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72" name="TextShape 2"/>
          <p:cNvSpPr txBox="1"/>
          <p:nvPr/>
        </p:nvSpPr>
        <p:spPr>
          <a:xfrm>
            <a:off x="5934240" y="5673600"/>
            <a:ext cx="1931760" cy="325080"/>
          </a:xfrm>
          <a:prstGeom prst="rect">
            <a:avLst/>
          </a:prstGeom>
          <a:noFill/>
          <a:ln>
            <a:noFill/>
          </a:ln>
        </p:spPr>
        <p:txBody>
          <a:bodyPr lIns="74520" rIns="74520" tIns="37440" bIns="37440" anchor="ctr">
            <a:noAutofit/>
          </a:bodyPr>
          <a:p>
            <a:pPr algn="r">
              <a:lnSpc>
                <a:spcPct val="100000"/>
              </a:lnSpc>
            </a:pPr>
            <a:fld id="{A35115A7-1BE1-44B8-B220-00E3DB55F481}" type="slidenum">
              <a:rPr b="0" lang="ru-RU" sz="1000" spc="-1" strike="noStrike">
                <a:solidFill>
                  <a:srgbClr val="8b8b8b"/>
                </a:solidFill>
                <a:latin typeface="Arial"/>
              </a:rPr>
              <a:t>&lt;номер&gt;</a:t>
            </a:fld>
            <a:endParaRPr b="0" lang="ru-RU" sz="1000" spc="-1" strike="noStrike">
              <a:latin typeface="Times New Roman"/>
            </a:endParaRPr>
          </a:p>
        </p:txBody>
      </p:sp>
      <p:sp>
        <p:nvSpPr>
          <p:cNvPr id="173" name="TextShape 3"/>
          <p:cNvSpPr txBox="1"/>
          <p:nvPr/>
        </p:nvSpPr>
        <p:spPr>
          <a:xfrm>
            <a:off x="972000" y="612360"/>
            <a:ext cx="6784560" cy="711000"/>
          </a:xfrm>
          <a:prstGeom prst="rect">
            <a:avLst/>
          </a:prstGeom>
          <a:noFill/>
          <a:ln w="9360">
            <a:noFill/>
          </a:ln>
        </p:spPr>
        <p:txBody>
          <a:bodyPr lIns="74520" rIns="74520" tIns="37440" bIns="37440">
            <a:noAutofit/>
          </a:bodyPr>
          <a:p>
            <a:pPr algn="ctr">
              <a:lnSpc>
                <a:spcPct val="100000"/>
              </a:lnSpc>
            </a:pPr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Благодарю за внимание!</a:t>
            </a:r>
            <a:br/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Вопросы?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4" name="Picture 4" descr=""/>
          <p:cNvPicPr/>
          <p:nvPr/>
        </p:nvPicPr>
        <p:blipFill>
          <a:blip r:embed="rId1"/>
          <a:stretch/>
        </p:blipFill>
        <p:spPr>
          <a:xfrm>
            <a:off x="2844720" y="1620720"/>
            <a:ext cx="2771280" cy="280800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67" dur="indefinite" restart="never" nodeType="tmRoot">
          <p:childTnLst>
            <p:seq>
              <p:cTn id="168" dur="indefinite" nodeType="mainSeq"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nodeType="afterEffect" fill="hold" presetClass="entr" presetID="2" presetSubtype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3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nodeType="after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7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Shape 1"/>
          <p:cNvSpPr txBox="1"/>
          <p:nvPr/>
        </p:nvSpPr>
        <p:spPr>
          <a:xfrm>
            <a:off x="467640" y="612360"/>
            <a:ext cx="6797160" cy="712440"/>
          </a:xfrm>
          <a:prstGeom prst="rect">
            <a:avLst/>
          </a:prstGeom>
          <a:noFill/>
          <a:ln w="9360">
            <a:noFill/>
          </a:ln>
        </p:spPr>
        <p:txBody>
          <a:bodyPr lIns="74520" rIns="74520" tIns="37440" bIns="37440">
            <a:noAutofit/>
          </a:bodyPr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000000"/>
                </a:solidFill>
                <a:latin typeface="Arial"/>
              </a:rPr>
              <a:t>Рассадопосадочная машина </a:t>
            </a:r>
            <a:br/>
            <a:r>
              <a:rPr b="0" lang="ru-RU" sz="2200" spc="-1" strike="noStrike">
                <a:solidFill>
                  <a:srgbClr val="000000"/>
                </a:solidFill>
                <a:latin typeface="Arial"/>
              </a:rPr>
              <a:t>Basrijs BV (Голландия)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TextShape 2"/>
          <p:cNvSpPr txBox="1"/>
          <p:nvPr/>
        </p:nvSpPr>
        <p:spPr>
          <a:xfrm>
            <a:off x="6226200" y="5673600"/>
            <a:ext cx="1931760" cy="325080"/>
          </a:xfrm>
          <a:prstGeom prst="rect">
            <a:avLst/>
          </a:prstGeom>
          <a:noFill/>
          <a:ln>
            <a:noFill/>
          </a:ln>
        </p:spPr>
        <p:txBody>
          <a:bodyPr lIns="74520" rIns="74520" tIns="37440" bIns="37440" anchor="ctr">
            <a:noAutofit/>
          </a:bodyPr>
          <a:p>
            <a:pPr algn="r">
              <a:lnSpc>
                <a:spcPct val="100000"/>
              </a:lnSpc>
            </a:pPr>
            <a:fld id="{465C3E69-C523-4721-A716-A4CBFDDBB8D6}" type="slidenum">
              <a:rPr b="0" lang="ru-RU" sz="1000" spc="-1" strike="noStrike">
                <a:solidFill>
                  <a:srgbClr val="8b8b8b"/>
                </a:solidFill>
                <a:latin typeface="Arial"/>
              </a:rPr>
              <a:t>&lt;номер&gt;</a:t>
            </a:fld>
            <a:endParaRPr b="0" lang="ru-RU" sz="1000" spc="-1" strike="noStrike">
              <a:latin typeface="Times New Roman"/>
            </a:endParaRPr>
          </a:p>
        </p:txBody>
      </p:sp>
      <p:pic>
        <p:nvPicPr>
          <p:cNvPr id="150" name="Picture 6" descr=""/>
          <p:cNvPicPr/>
          <p:nvPr/>
        </p:nvPicPr>
        <p:blipFill>
          <a:blip r:embed="rId1"/>
          <a:stretch/>
        </p:blipFill>
        <p:spPr>
          <a:xfrm>
            <a:off x="2484000" y="1369440"/>
            <a:ext cx="3456000" cy="460656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4" dur="indefinite" restart="never" nodeType="tmRoot">
          <p:childTnLst>
            <p:seq>
              <p:cTn id="25" dur="indefinite" nodeType="mainSeq"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nodeType="afterEffect" fill="hold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Shape 1"/>
          <p:cNvSpPr txBox="1"/>
          <p:nvPr/>
        </p:nvSpPr>
        <p:spPr>
          <a:xfrm>
            <a:off x="432000" y="620640"/>
            <a:ext cx="6784560" cy="711000"/>
          </a:xfrm>
          <a:prstGeom prst="rect">
            <a:avLst/>
          </a:prstGeom>
          <a:noFill/>
          <a:ln w="9360">
            <a:noFill/>
          </a:ln>
        </p:spPr>
        <p:txBody>
          <a:bodyPr lIns="74520" rIns="74520" tIns="37440" bIns="374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Microsoft YaHei"/>
              </a:rPr>
              <a:t>Рассадопосадочная машина </a:t>
            </a:r>
            <a:br/>
            <a:r>
              <a:rPr b="0" lang="ru-RU" sz="2200" spc="-1" strike="noStrike">
                <a:solidFill>
                  <a:srgbClr val="000000"/>
                </a:solidFill>
                <a:latin typeface="Arial"/>
              </a:rPr>
              <a:t>Basrijs BV (Голландия)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2" name="Picture 4" descr=""/>
          <p:cNvPicPr/>
          <p:nvPr/>
        </p:nvPicPr>
        <p:blipFill>
          <a:blip r:embed="rId1"/>
          <a:stretch/>
        </p:blipFill>
        <p:spPr>
          <a:xfrm>
            <a:off x="1260360" y="1332000"/>
            <a:ext cx="5687640" cy="426528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7" dur="indefinite" restart="never" nodeType="tmRoot">
          <p:childTnLst>
            <p:seq>
              <p:cTn id="38" dur="indefinite" nodeType="mainSeq"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afterEffect" fill="hold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Shape 1"/>
          <p:cNvSpPr txBox="1"/>
          <p:nvPr/>
        </p:nvSpPr>
        <p:spPr>
          <a:xfrm>
            <a:off x="611640" y="540360"/>
            <a:ext cx="6784560" cy="711000"/>
          </a:xfrm>
          <a:prstGeom prst="rect">
            <a:avLst/>
          </a:prstGeom>
          <a:noFill/>
          <a:ln w="9360">
            <a:noFill/>
          </a:ln>
        </p:spPr>
        <p:txBody>
          <a:bodyPr lIns="74520" rIns="74520" tIns="37440" bIns="374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Microsoft YaHei"/>
              </a:rPr>
              <a:t>Рассадопосадочная машина </a:t>
            </a:r>
            <a:br/>
            <a:r>
              <a:rPr b="0" lang="ru-RU" sz="2200" spc="-1" strike="noStrike">
                <a:solidFill>
                  <a:srgbClr val="000000"/>
                </a:solidFill>
                <a:latin typeface="Arial"/>
              </a:rPr>
              <a:t>Basrijs BV (Голландия)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4" name="Picture 4" descr=""/>
          <p:cNvPicPr/>
          <p:nvPr/>
        </p:nvPicPr>
        <p:blipFill>
          <a:blip r:embed="rId1"/>
          <a:stretch/>
        </p:blipFill>
        <p:spPr>
          <a:xfrm>
            <a:off x="1260000" y="1358280"/>
            <a:ext cx="5830560" cy="437292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0" dur="indefinite" restart="never" nodeType="tmRoot">
          <p:childTnLst>
            <p:seq>
              <p:cTn id="51" dur="indefinite" nodeType="mainSeq"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nodeType="afterEffect" fill="hold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1188000" y="612360"/>
            <a:ext cx="6784560" cy="711000"/>
          </a:xfrm>
          <a:prstGeom prst="rect">
            <a:avLst/>
          </a:prstGeom>
          <a:noFill/>
          <a:ln w="9360">
            <a:noFill/>
          </a:ln>
        </p:spPr>
        <p:txBody>
          <a:bodyPr lIns="74520" rIns="74520" tIns="37440" bIns="374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000000"/>
                </a:solidFill>
                <a:latin typeface="Arial"/>
              </a:rPr>
              <a:t>Фрезерование междурядий земляники </a:t>
            </a:r>
            <a:br/>
            <a:r>
              <a:rPr b="0" lang="ru-RU" sz="2200" spc="-1" strike="noStrike">
                <a:solidFill>
                  <a:srgbClr val="000000"/>
                </a:solidFill>
                <a:latin typeface="Arial"/>
              </a:rPr>
              <a:t> ACKER (Греция)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6" name="Picture 5" descr=""/>
          <p:cNvPicPr/>
          <p:nvPr/>
        </p:nvPicPr>
        <p:blipFill>
          <a:blip r:embed="rId1"/>
          <a:stretch/>
        </p:blipFill>
        <p:spPr>
          <a:xfrm>
            <a:off x="1764000" y="1476360"/>
            <a:ext cx="5833800" cy="437652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3" dur="indefinite" restart="never" nodeType="tmRoot">
          <p:childTnLst>
            <p:seq>
              <p:cTn id="64" dur="indefinite" nodeType="mainSeq"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nodeType="afterEffect" fill="hold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5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Shape 1"/>
          <p:cNvSpPr txBox="1"/>
          <p:nvPr/>
        </p:nvSpPr>
        <p:spPr>
          <a:xfrm>
            <a:off x="972000" y="612360"/>
            <a:ext cx="6784560" cy="711000"/>
          </a:xfrm>
          <a:prstGeom prst="rect">
            <a:avLst/>
          </a:prstGeom>
          <a:noFill/>
          <a:ln w="9360">
            <a:noFill/>
          </a:ln>
        </p:spPr>
        <p:txBody>
          <a:bodyPr lIns="74520" rIns="74520" tIns="37440" bIns="374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000000"/>
                </a:solidFill>
                <a:latin typeface="Arial"/>
              </a:rPr>
              <a:t>Фрезерование междурядий земляники</a:t>
            </a:r>
            <a:br/>
            <a:r>
              <a:rPr b="0" lang="ru-RU" sz="2200" spc="-1" strike="noStrike">
                <a:solidFill>
                  <a:srgbClr val="000000"/>
                </a:solidFill>
                <a:latin typeface="Arial"/>
              </a:rPr>
              <a:t> ACKER (Греция)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8" name="Picture 6" descr=""/>
          <p:cNvPicPr/>
          <p:nvPr/>
        </p:nvPicPr>
        <p:blipFill>
          <a:blip r:embed="rId1"/>
          <a:stretch/>
        </p:blipFill>
        <p:spPr>
          <a:xfrm>
            <a:off x="1332000" y="1476360"/>
            <a:ext cx="5945760" cy="446004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6" dur="indefinite" restart="never" nodeType="tmRoot">
          <p:childTnLst>
            <p:seq>
              <p:cTn id="77" dur="indefinite" nodeType="mainSeq"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nodeType="afterEffect" fill="hold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7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8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xtShape 1"/>
          <p:cNvSpPr txBox="1"/>
          <p:nvPr/>
        </p:nvSpPr>
        <p:spPr>
          <a:xfrm>
            <a:off x="683640" y="612360"/>
            <a:ext cx="6784560" cy="711000"/>
          </a:xfrm>
          <a:prstGeom prst="rect">
            <a:avLst/>
          </a:prstGeom>
          <a:noFill/>
          <a:ln w="9360">
            <a:noFill/>
          </a:ln>
        </p:spPr>
        <p:txBody>
          <a:bodyPr lIns="74520" rIns="74520" tIns="37440" bIns="374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000000"/>
                </a:solidFill>
                <a:latin typeface="Arial"/>
              </a:rPr>
              <a:t>Машина для внесения соломы в междурядья земляники HEULING (Германия)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0" name="Picture 4" descr=""/>
          <p:cNvPicPr/>
          <p:nvPr/>
        </p:nvPicPr>
        <p:blipFill>
          <a:blip r:embed="rId1"/>
          <a:stretch/>
        </p:blipFill>
        <p:spPr>
          <a:xfrm>
            <a:off x="683640" y="1476360"/>
            <a:ext cx="7057800" cy="397332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9" dur="indefinite" restart="never" nodeType="tmRoot">
          <p:childTnLst>
            <p:seq>
              <p:cTn id="90" dur="indefinite" nodeType="mainSeq"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nodeType="afterEffect" fill="hold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5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Shape 1"/>
          <p:cNvSpPr txBox="1"/>
          <p:nvPr/>
        </p:nvSpPr>
        <p:spPr>
          <a:xfrm>
            <a:off x="1044000" y="612360"/>
            <a:ext cx="6784560" cy="711000"/>
          </a:xfrm>
          <a:prstGeom prst="rect">
            <a:avLst/>
          </a:prstGeom>
          <a:noFill/>
          <a:ln w="9360">
            <a:noFill/>
          </a:ln>
        </p:spPr>
        <p:txBody>
          <a:bodyPr lIns="74520" rIns="74520" tIns="37440" bIns="374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000000"/>
                </a:solidFill>
                <a:latin typeface="Arial"/>
              </a:rPr>
              <a:t>Поле земляники после внесения соломы в междурядья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2" name="Picture 4" descr=""/>
          <p:cNvPicPr/>
          <p:nvPr/>
        </p:nvPicPr>
        <p:blipFill>
          <a:blip r:embed="rId1"/>
          <a:stretch/>
        </p:blipFill>
        <p:spPr>
          <a:xfrm>
            <a:off x="1908000" y="1370520"/>
            <a:ext cx="5040000" cy="457308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2" dur="indefinite" restart="never" nodeType="tmRoot">
          <p:childTnLst>
            <p:seq>
              <p:cTn id="103" dur="indefinite" nodeType="mainSeq"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nodeType="afterEffect" fill="hold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xtShape 1"/>
          <p:cNvSpPr txBox="1"/>
          <p:nvPr/>
        </p:nvSpPr>
        <p:spPr>
          <a:xfrm>
            <a:off x="847440" y="612360"/>
            <a:ext cx="6784560" cy="711000"/>
          </a:xfrm>
          <a:prstGeom prst="rect">
            <a:avLst/>
          </a:prstGeom>
          <a:noFill/>
          <a:ln w="9360">
            <a:noFill/>
          </a:ln>
        </p:spPr>
        <p:txBody>
          <a:bodyPr lIns="74520" rIns="74520" tIns="37440" bIns="374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000000"/>
                </a:solidFill>
                <a:latin typeface="Arial"/>
              </a:rPr>
              <a:t>Рыхление междурядий перед заделкой соломы FARMET (Чешская республика)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4" name="Picture 6" descr=""/>
          <p:cNvPicPr/>
          <p:nvPr/>
        </p:nvPicPr>
        <p:blipFill>
          <a:blip r:embed="rId1"/>
          <a:stretch/>
        </p:blipFill>
        <p:spPr>
          <a:xfrm>
            <a:off x="1116000" y="1405080"/>
            <a:ext cx="6003720" cy="450324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5" dur="indefinite" restart="never" nodeType="tmRoot">
          <p:childTnLst>
            <p:seq>
              <p:cTn id="116" dur="indefinite" nodeType="mainSeq"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nodeType="afterEffect" fill="hold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1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2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6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Wf17_presentation</Template>
  <TotalTime>4163</TotalTime>
  <Application>LibreOffice/6.2.4.2$Windows_X86_64 LibreOffice_project/2412653d852ce75f65fbfa83fb7e7b669a126d64</Application>
  <Words>76</Words>
  <Paragraphs>23</Paragraphs>
  <Company>Berry-Union.RU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2017-08-31T15:35:35Z</dcterms:created>
  <dc:creator>Berry-Union.RU</dc:creator>
  <dc:description/>
  <dc:language>ru-RU</dc:language>
  <cp:lastModifiedBy/>
  <cp:lastPrinted>2017-09-01T08:27:00Z</cp:lastPrinted>
  <dcterms:modified xsi:type="dcterms:W3CDTF">2020-02-26T09:47:16Z</dcterms:modified>
  <cp:revision>40</cp:revision>
  <dc:subject/>
  <dc:title>Berry-Union.RU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Berry-Union.RU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3</vt:i4>
  </property>
  <property fmtid="{D5CDD505-2E9C-101B-9397-08002B2CF9AE}" pid="9" name="PresentationFormat">
    <vt:lpwstr>Произвольный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13</vt:i4>
  </property>
</Properties>
</file>